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napToGrid="0">
      <p:cViewPr varScale="1">
        <p:scale>
          <a:sx n="113" d="100"/>
          <a:sy n="113" d="100"/>
        </p:scale>
        <p:origin x="3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90" y="224304"/>
            <a:ext cx="4197744" cy="627809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4134" y="1275817"/>
            <a:ext cx="6934200" cy="1825096"/>
          </a:xfrm>
        </p:spPr>
        <p:txBody>
          <a:bodyPr/>
          <a:lstStyle/>
          <a:p>
            <a:r>
              <a:rPr lang="fr-FR" dirty="0" smtClean="0"/>
              <a:t>GRAND’CHŒUR</a:t>
            </a:r>
            <a:br>
              <a:rPr lang="fr-FR" dirty="0" smtClean="0"/>
            </a:br>
            <a:r>
              <a:rPr lang="fr-FR" dirty="0" smtClean="0"/>
              <a:t>2022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4133" y="3246986"/>
            <a:ext cx="5240866" cy="685800"/>
          </a:xfrm>
        </p:spPr>
        <p:txBody>
          <a:bodyPr/>
          <a:lstStyle/>
          <a:p>
            <a:r>
              <a:rPr lang="fr-FR" dirty="0" smtClean="0"/>
              <a:t>Mercredi 1</a:t>
            </a:r>
            <a:r>
              <a:rPr lang="fr-FR" baseline="30000" dirty="0" smtClean="0"/>
              <a:t>er</a:t>
            </a:r>
            <a:r>
              <a:rPr lang="fr-FR" dirty="0" smtClean="0"/>
              <a:t> juillet 2022 – Grand (Vosges)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670800" y="6160872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Photo : Conseil </a:t>
            </a:r>
            <a:r>
              <a:rPr lang="fr-FR" sz="1200" dirty="0"/>
              <a:t>départemental des Vosges, C. </a:t>
            </a:r>
            <a:r>
              <a:rPr lang="fr-FR" sz="1200" dirty="0" err="1"/>
              <a:t>Voegelé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89740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048000" y="9167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Grand’CHŒUR</a:t>
            </a:r>
            <a:r>
              <a:rPr lang="fr-FR" dirty="0" smtClean="0"/>
              <a:t> 2022</a:t>
            </a:r>
            <a:endParaRPr lang="fr-FR" dirty="0"/>
          </a:p>
        </p:txBody>
      </p:sp>
      <p:sp>
        <p:nvSpPr>
          <p:cNvPr id="7" name="Plaque 6"/>
          <p:cNvSpPr/>
          <p:nvPr/>
        </p:nvSpPr>
        <p:spPr>
          <a:xfrm>
            <a:off x="406399" y="3437466"/>
            <a:ext cx="1617133" cy="760689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Antiquité</a:t>
            </a:r>
            <a:endParaRPr lang="fr-FR" dirty="0"/>
          </a:p>
        </p:txBody>
      </p:sp>
      <p:sp>
        <p:nvSpPr>
          <p:cNvPr id="10" name="Plaque 9"/>
          <p:cNvSpPr/>
          <p:nvPr/>
        </p:nvSpPr>
        <p:spPr>
          <a:xfrm>
            <a:off x="3666076" y="3437463"/>
            <a:ext cx="1617133" cy="760689"/>
          </a:xfrm>
          <a:prstGeom prst="bevel">
            <a:avLst/>
          </a:prstGeom>
          <a:solidFill>
            <a:srgbClr val="FE9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Renaissance</a:t>
            </a:r>
            <a:endParaRPr lang="fr-FR" sz="1600" dirty="0"/>
          </a:p>
        </p:txBody>
      </p:sp>
      <p:sp>
        <p:nvSpPr>
          <p:cNvPr id="11" name="Plaque 10"/>
          <p:cNvSpPr/>
          <p:nvPr/>
        </p:nvSpPr>
        <p:spPr>
          <a:xfrm>
            <a:off x="5300145" y="3437462"/>
            <a:ext cx="1617133" cy="760689"/>
          </a:xfrm>
          <a:prstGeom prst="bevel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Baroque</a:t>
            </a:r>
            <a:endParaRPr lang="fr-FR" dirty="0"/>
          </a:p>
        </p:txBody>
      </p:sp>
      <p:sp>
        <p:nvSpPr>
          <p:cNvPr id="12" name="Plaque 11"/>
          <p:cNvSpPr/>
          <p:nvPr/>
        </p:nvSpPr>
        <p:spPr>
          <a:xfrm>
            <a:off x="6934213" y="3437466"/>
            <a:ext cx="1617133" cy="760689"/>
          </a:xfrm>
          <a:prstGeom prst="bevel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Classique</a:t>
            </a:r>
            <a:endParaRPr lang="fr-FR" dirty="0"/>
          </a:p>
        </p:txBody>
      </p:sp>
      <p:sp>
        <p:nvSpPr>
          <p:cNvPr id="13" name="Plaque 12"/>
          <p:cNvSpPr/>
          <p:nvPr/>
        </p:nvSpPr>
        <p:spPr>
          <a:xfrm>
            <a:off x="8568294" y="3437463"/>
            <a:ext cx="1617133" cy="760689"/>
          </a:xfrm>
          <a:prstGeom prst="bevel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/>
              <a:t>Romantique</a:t>
            </a:r>
            <a:endParaRPr lang="fr-FR" sz="1600" dirty="0"/>
          </a:p>
        </p:txBody>
      </p:sp>
      <p:sp>
        <p:nvSpPr>
          <p:cNvPr id="14" name="Plaque 13"/>
          <p:cNvSpPr/>
          <p:nvPr/>
        </p:nvSpPr>
        <p:spPr>
          <a:xfrm>
            <a:off x="10202363" y="3437462"/>
            <a:ext cx="1617133" cy="760689"/>
          </a:xfrm>
          <a:prstGeom prst="bevel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XXème siècle</a:t>
            </a:r>
            <a:endParaRPr lang="fr-FR" dirty="0"/>
          </a:p>
        </p:txBody>
      </p:sp>
      <p:sp>
        <p:nvSpPr>
          <p:cNvPr id="15" name="Plaque 14"/>
          <p:cNvSpPr/>
          <p:nvPr/>
        </p:nvSpPr>
        <p:spPr>
          <a:xfrm>
            <a:off x="2037301" y="3429403"/>
            <a:ext cx="1617133" cy="760689"/>
          </a:xfrm>
          <a:prstGeom prst="beve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Moyen-Age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3654434" y="4207677"/>
            <a:ext cx="11642" cy="1032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548924" y="5310552"/>
            <a:ext cx="7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1500</a:t>
            </a:r>
            <a:endParaRPr lang="fr-FR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5336693" y="4219397"/>
            <a:ext cx="11642" cy="1032538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5231183" y="5322272"/>
            <a:ext cx="7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1600</a:t>
            </a:r>
            <a:endParaRPr lang="fr-FR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6931036" y="4213533"/>
            <a:ext cx="11642" cy="103253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825526" y="5316408"/>
            <a:ext cx="7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1750</a:t>
            </a:r>
            <a:endParaRPr lang="fr-FR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8560549" y="4225253"/>
            <a:ext cx="11642" cy="103253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455039" y="5328128"/>
            <a:ext cx="7241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1800</a:t>
            </a:r>
            <a:endParaRPr lang="fr-FR" dirty="0"/>
          </a:p>
        </p:txBody>
      </p:sp>
      <p:cxnSp>
        <p:nvCxnSpPr>
          <p:cNvPr id="25" name="Connecteur droit avec flèche 24"/>
          <p:cNvCxnSpPr/>
          <p:nvPr/>
        </p:nvCxnSpPr>
        <p:spPr>
          <a:xfrm>
            <a:off x="10207644" y="4236973"/>
            <a:ext cx="11642" cy="10325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0102134" y="5339848"/>
            <a:ext cx="7241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1900</a:t>
            </a:r>
            <a:endParaRPr lang="fr-FR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2065958" y="4201813"/>
            <a:ext cx="11642" cy="1032538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960448" y="5304688"/>
            <a:ext cx="72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476</a:t>
            </a:r>
            <a:endParaRPr lang="fr-FR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407139" y="4213533"/>
            <a:ext cx="11642" cy="10325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301629" y="5316408"/>
            <a:ext cx="78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-3500</a:t>
            </a:r>
            <a:endParaRPr lang="fr-FR" dirty="0"/>
          </a:p>
        </p:txBody>
      </p:sp>
      <p:sp>
        <p:nvSpPr>
          <p:cNvPr id="31" name="Plaque 30"/>
          <p:cNvSpPr/>
          <p:nvPr/>
        </p:nvSpPr>
        <p:spPr>
          <a:xfrm>
            <a:off x="3677796" y="2675457"/>
            <a:ext cx="4833251" cy="760689"/>
          </a:xfrm>
          <a:prstGeom prst="bevel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</a:rPr>
              <a:t>LES TEMPS MODERNES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06399" y="1949881"/>
            <a:ext cx="215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Frise musicale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6191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" y="317834"/>
            <a:ext cx="7828301" cy="5731066"/>
          </a:xfrm>
        </p:spPr>
      </p:pic>
      <p:sp>
        <p:nvSpPr>
          <p:cNvPr id="5" name="ZoneTexte 4"/>
          <p:cNvSpPr txBox="1"/>
          <p:nvPr/>
        </p:nvSpPr>
        <p:spPr>
          <a:xfrm>
            <a:off x="8407400" y="1998135"/>
            <a:ext cx="34882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310 élèves</a:t>
            </a:r>
          </a:p>
          <a:p>
            <a:endParaRPr lang="fr-FR" u="sng" dirty="0" smtClean="0"/>
          </a:p>
          <a:p>
            <a:r>
              <a:rPr lang="fr-FR" u="sng" dirty="0" smtClean="0"/>
              <a:t>Ecoles primaires vosgiennes 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r>
              <a:rPr lang="fr-FR" dirty="0" err="1" smtClean="0"/>
              <a:t>Bouxières</a:t>
            </a:r>
            <a:r>
              <a:rPr lang="fr-FR" dirty="0" smtClean="0"/>
              <a:t>-aux-Bois</a:t>
            </a:r>
          </a:p>
          <a:p>
            <a:r>
              <a:rPr lang="fr-FR" dirty="0" smtClean="0"/>
              <a:t>Thaon-les-Vosges</a:t>
            </a:r>
          </a:p>
          <a:p>
            <a:r>
              <a:rPr lang="fr-FR" dirty="0" smtClean="0"/>
              <a:t>Durkheim Epinal</a:t>
            </a:r>
          </a:p>
          <a:p>
            <a:r>
              <a:rPr lang="fr-FR" dirty="0" err="1" smtClean="0"/>
              <a:t>Nomexy</a:t>
            </a:r>
            <a:endParaRPr lang="fr-FR" dirty="0" smtClean="0"/>
          </a:p>
          <a:p>
            <a:r>
              <a:rPr lang="fr-FR" dirty="0" err="1" smtClean="0"/>
              <a:t>Coussey</a:t>
            </a:r>
            <a:endParaRPr lang="fr-FR" dirty="0" smtClean="0"/>
          </a:p>
          <a:p>
            <a:r>
              <a:rPr lang="fr-FR" dirty="0" smtClean="0"/>
              <a:t>Grand</a:t>
            </a:r>
          </a:p>
          <a:p>
            <a:r>
              <a:rPr lang="fr-FR" dirty="0" err="1" smtClean="0"/>
              <a:t>Soulosse</a:t>
            </a:r>
            <a:r>
              <a:rPr lang="fr-FR" dirty="0" smtClean="0"/>
              <a:t>-sous-St-</a:t>
            </a:r>
            <a:r>
              <a:rPr lang="fr-FR" dirty="0" err="1" smtClean="0"/>
              <a:t>Elophe</a:t>
            </a:r>
            <a:endParaRPr lang="fr-FR" dirty="0" smtClean="0"/>
          </a:p>
          <a:p>
            <a:r>
              <a:rPr lang="fr-FR" dirty="0" err="1" smtClean="0"/>
              <a:t>Landaville</a:t>
            </a:r>
            <a:endParaRPr lang="fr-FR" dirty="0" smtClean="0"/>
          </a:p>
          <a:p>
            <a:r>
              <a:rPr lang="fr-FR" dirty="0" err="1" smtClean="0"/>
              <a:t>Liffol</a:t>
            </a:r>
            <a:r>
              <a:rPr lang="fr-FR" dirty="0" smtClean="0"/>
              <a:t>-</a:t>
            </a:r>
            <a:r>
              <a:rPr lang="fr-FR" dirty="0" err="1" smtClean="0"/>
              <a:t>le-Grand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47133" y="6002873"/>
            <a:ext cx="115485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Organisé par la DSDEN des Vosges</a:t>
            </a:r>
          </a:p>
          <a:p>
            <a:r>
              <a:rPr lang="fr-FR" sz="1000" dirty="0" smtClean="0"/>
              <a:t>Partenaires :</a:t>
            </a:r>
          </a:p>
          <a:p>
            <a:r>
              <a:rPr lang="fr-FR" sz="1000" dirty="0" smtClean="0"/>
              <a:t>Le Conseil Départemental des Vosges, les communes de Thaon-les-Vosges, </a:t>
            </a:r>
            <a:r>
              <a:rPr lang="fr-FR" sz="1000" dirty="0" err="1" smtClean="0"/>
              <a:t>Nomexy</a:t>
            </a:r>
            <a:r>
              <a:rPr lang="fr-FR" sz="1000" dirty="0" smtClean="0"/>
              <a:t>, la Communauté de Communes de l’Ouest Vosgien et l’INECC Mission Voix Lorraine</a:t>
            </a:r>
            <a:endParaRPr lang="fr-FR" sz="10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12534" y="764373"/>
            <a:ext cx="8610600" cy="1293028"/>
          </a:xfrm>
        </p:spPr>
        <p:txBody>
          <a:bodyPr/>
          <a:lstStyle/>
          <a:p>
            <a:r>
              <a:rPr lang="fr-FR" dirty="0" err="1" smtClean="0">
                <a:solidFill>
                  <a:schemeClr val="accent6"/>
                </a:solidFill>
              </a:rPr>
              <a:t>Grand’</a:t>
            </a:r>
            <a:r>
              <a:rPr lang="fr-FR" dirty="0" err="1" smtClean="0"/>
              <a:t>CHŒUR</a:t>
            </a:r>
            <a:r>
              <a:rPr lang="fr-FR" dirty="0" smtClean="0"/>
              <a:t>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857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4985"/>
            <a:ext cx="7847525" cy="5885645"/>
          </a:xfrm>
        </p:spPr>
      </p:pic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fr-FR" dirty="0" err="1" smtClean="0">
                <a:solidFill>
                  <a:srgbClr val="0070C0"/>
                </a:solidFill>
              </a:rPr>
              <a:t>Grand’</a:t>
            </a:r>
            <a:r>
              <a:rPr lang="fr-FR" dirty="0" err="1" smtClean="0"/>
              <a:t>CHŒUR</a:t>
            </a:r>
            <a:r>
              <a:rPr lang="fr-FR" dirty="0" smtClean="0"/>
              <a:t> 2022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407400" y="1998135"/>
            <a:ext cx="31919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smtClean="0"/>
              <a:t>Thème du Grand Concert </a:t>
            </a:r>
            <a:r>
              <a:rPr lang="fr-FR" dirty="0" smtClean="0"/>
              <a:t>:</a:t>
            </a:r>
          </a:p>
          <a:p>
            <a:pPr algn="just"/>
            <a:r>
              <a:rPr lang="fr-FR" dirty="0" smtClean="0"/>
              <a:t>L’Histoire de l’Antiquité au </a:t>
            </a:r>
            <a:r>
              <a:rPr lang="fr-FR" dirty="0" err="1" smtClean="0"/>
              <a:t>Xxème</a:t>
            </a:r>
            <a:r>
              <a:rPr lang="fr-FR" dirty="0" smtClean="0"/>
              <a:t> siècle en passant par le Moyen-Age, la Renaissance, les périodes baroques classiques ou romantiques.</a:t>
            </a:r>
          </a:p>
          <a:p>
            <a:endParaRPr lang="fr-FR" dirty="0"/>
          </a:p>
          <a:p>
            <a:pPr algn="just"/>
            <a:r>
              <a:rPr lang="fr-FR" dirty="0" smtClean="0"/>
              <a:t>178 élèves ont participé aux ateliers matinaux avec la complicité de</a:t>
            </a:r>
          </a:p>
          <a:p>
            <a:pPr algn="ctr"/>
            <a:r>
              <a:rPr lang="fr-FR" dirty="0" smtClean="0"/>
              <a:t>Patrice BOURRY</a:t>
            </a:r>
          </a:p>
          <a:p>
            <a:pPr algn="ctr"/>
            <a:r>
              <a:rPr lang="fr-FR" dirty="0" smtClean="0"/>
              <a:t>et Catherine TOGNY</a:t>
            </a:r>
          </a:p>
          <a:p>
            <a:pPr algn="ctr"/>
            <a:r>
              <a:rPr lang="fr-FR" dirty="0" smtClean="0"/>
              <a:t>Musiciens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125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2" y="541867"/>
            <a:ext cx="10058400" cy="5977466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048000" y="9167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Grand’CHŒUR</a:t>
            </a:r>
            <a:r>
              <a:rPr lang="fr-FR" dirty="0" smtClean="0"/>
              <a:t>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4394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7882465" cy="6333067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048000" y="9167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Grand’CHŒUR</a:t>
            </a:r>
            <a:r>
              <a:rPr lang="fr-FR" dirty="0" smtClean="0"/>
              <a:t> 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2452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4" y="1219200"/>
            <a:ext cx="6818997" cy="5418668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048000" y="9167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Grand’CHŒUR</a:t>
            </a:r>
            <a:r>
              <a:rPr lang="fr-FR" dirty="0" smtClean="0"/>
              <a:t> 2022</a:t>
            </a:r>
            <a:endParaRPr lang="fr-FR" dirty="0"/>
          </a:p>
        </p:txBody>
      </p:sp>
      <p:pic>
        <p:nvPicPr>
          <p:cNvPr id="7" name="20220701_140411_001_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7780501" y="2911699"/>
            <a:ext cx="4607539" cy="259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048000" y="9167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/>
              <a:t>Grand’CHŒUR</a:t>
            </a:r>
            <a:r>
              <a:rPr lang="fr-FR" dirty="0" smtClean="0"/>
              <a:t> 2022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86467" y="2709333"/>
            <a:ext cx="86190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seconde édition de </a:t>
            </a:r>
            <a:r>
              <a:rPr lang="fr-FR" dirty="0" err="1" smtClean="0"/>
              <a:t>Grand’Chœur</a:t>
            </a:r>
            <a:r>
              <a:rPr lang="fr-FR" dirty="0" smtClean="0"/>
              <a:t> 2023 est en préparation.</a:t>
            </a:r>
          </a:p>
          <a:p>
            <a:r>
              <a:rPr lang="fr-FR" dirty="0" smtClean="0"/>
              <a:t>Elle mobilisera plus d’élèves et d’écoles</a:t>
            </a:r>
          </a:p>
          <a:p>
            <a:endParaRPr lang="fr-FR" dirty="0"/>
          </a:p>
          <a:p>
            <a:r>
              <a:rPr lang="fr-FR" dirty="0" smtClean="0"/>
              <a:t>Merci à l’ensemble des acteurs ayant permis la réalisation de cette </a:t>
            </a:r>
            <a:r>
              <a:rPr lang="fr-FR" dirty="0" err="1" smtClean="0"/>
              <a:t>évenement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5225132"/>
      </p:ext>
    </p:extLst>
  </p:cSld>
  <p:clrMapOvr>
    <a:masterClrMapping/>
  </p:clrMapOvr>
</p:sld>
</file>

<file path=ppt/theme/theme1.xml><?xml version="1.0" encoding="utf-8"?>
<a:theme xmlns:a="http://schemas.openxmlformats.org/drawingml/2006/main" name="Traînée de condensatio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TM04033937[[fn=Traînée de condensation]]</Template>
  <TotalTime>103</TotalTime>
  <Words>176</Words>
  <Application>Microsoft Office PowerPoint</Application>
  <PresentationFormat>Grand écran</PresentationFormat>
  <Paragraphs>53</Paragraphs>
  <Slides>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Traînée de condensation</vt:lpstr>
      <vt:lpstr>GRAND’CHŒUR 2022</vt:lpstr>
      <vt:lpstr>Présentation PowerPoint</vt:lpstr>
      <vt:lpstr>Grand’CHŒUR 2022</vt:lpstr>
      <vt:lpstr>Grand’CHŒUR 2022</vt:lpstr>
      <vt:lpstr>Présentation PowerPoint</vt:lpstr>
      <vt:lpstr>Présentation PowerPoint</vt:lpstr>
      <vt:lpstr>Présentation PowerPoint</vt:lpstr>
      <vt:lpstr>Présentation PowerPoint</vt:lpstr>
    </vt:vector>
  </TitlesOfParts>
  <Company>Rectorat de l'Académie de Nancy-Metz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GRAND’CHŒUR 2022</dc:title>
  <dc:creator>Valerie MATHIEU</dc:creator>
  <cp:lastModifiedBy>Valerie MATHIEU</cp:lastModifiedBy>
  <cp:revision>14</cp:revision>
  <dcterms:created xsi:type="dcterms:W3CDTF">2022-07-08T07:44:52Z</dcterms:created>
  <dcterms:modified xsi:type="dcterms:W3CDTF">2022-07-08T10:20:20Z</dcterms:modified>
</cp:coreProperties>
</file>