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3D4493-97FA-4C82-9FA2-02D8137E9C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Histoire de la DSDEN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CFE8226-A35D-4C7C-A789-9707341D09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Plans et photos pour vous guider</a:t>
            </a:r>
          </a:p>
        </p:txBody>
      </p:sp>
    </p:spTree>
    <p:extLst>
      <p:ext uri="{BB962C8B-B14F-4D97-AF65-F5344CB8AC3E}">
        <p14:creationId xmlns:p14="http://schemas.microsoft.com/office/powerpoint/2010/main" val="3669289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3DB9D1-E2E9-446F-8205-A6E4DF7B9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 du couvent</a:t>
            </a:r>
            <a:br>
              <a:rPr lang="fr-FR" dirty="0"/>
            </a:br>
            <a:r>
              <a:rPr lang="fr-FR" dirty="0"/>
              <a:t>RDC</a:t>
            </a:r>
            <a:br>
              <a:rPr lang="fr-FR" dirty="0"/>
            </a:b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93D243A-C311-49D2-9B20-DD54A877F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266" y="658368"/>
            <a:ext cx="6464808" cy="554126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9E29C6F-D83F-41A5-A389-3B091320E16E}"/>
              </a:ext>
            </a:extLst>
          </p:cNvPr>
          <p:cNvSpPr txBox="1"/>
          <p:nvPr/>
        </p:nvSpPr>
        <p:spPr>
          <a:xfrm>
            <a:off x="5012266" y="2760134"/>
            <a:ext cx="338554" cy="132023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Parking de la DSDEN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046FD4E-4A17-4DA4-9C80-B5EA94392857}"/>
              </a:ext>
            </a:extLst>
          </p:cNvPr>
          <p:cNvSpPr txBox="1"/>
          <p:nvPr/>
        </p:nvSpPr>
        <p:spPr>
          <a:xfrm>
            <a:off x="10222992" y="6076521"/>
            <a:ext cx="14538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Arrière de la DSDEN</a:t>
            </a:r>
          </a:p>
        </p:txBody>
      </p:sp>
    </p:spTree>
    <p:extLst>
      <p:ext uri="{BB962C8B-B14F-4D97-AF65-F5344CB8AC3E}">
        <p14:creationId xmlns:p14="http://schemas.microsoft.com/office/powerpoint/2010/main" val="4041025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5">
            <a:extLst>
              <a:ext uri="{FF2B5EF4-FFF2-40B4-BE49-F238E27FC236}">
                <a16:creationId xmlns:a16="http://schemas.microsoft.com/office/drawing/2014/main" id="{DF3D3186-199D-4EEF-B2AD-10313E02B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113" y="676655"/>
            <a:ext cx="6080760" cy="5504689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F26C7C1A-58A4-4A6F-90DC-ECF79AD2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/>
          <a:lstStyle/>
          <a:p>
            <a:r>
              <a:rPr lang="fr-FR" dirty="0"/>
              <a:t>Plan du couvent</a:t>
            </a:r>
            <a:br>
              <a:rPr lang="fr-FR" dirty="0"/>
            </a:br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étage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5724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F4D12F4-2FF6-4229-954F-5BF35CB29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774" y="653625"/>
            <a:ext cx="6089530" cy="5573439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916379B8-392A-4091-826F-773C0865F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/>
          <a:lstStyle/>
          <a:p>
            <a:r>
              <a:rPr lang="fr-FR" dirty="0"/>
              <a:t>Plan du couvent</a:t>
            </a:r>
            <a:br>
              <a:rPr lang="fr-FR" dirty="0"/>
            </a:br>
            <a:r>
              <a:rPr lang="fr-FR" dirty="0"/>
              <a:t>2ème étage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242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10203FC-BD2D-4497-A2C7-1534266E1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4" y="654158"/>
            <a:ext cx="10863072" cy="554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51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151082B6-B935-402C-A050-1298538EB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12" y="2049919"/>
            <a:ext cx="6573556" cy="417786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69CA1A8-958E-4B1B-B76A-5F4F18A87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970" y="644892"/>
            <a:ext cx="4302712" cy="556821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4E6E4E1-0775-480B-94BA-15C3F3D93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1" y="678319"/>
            <a:ext cx="3718455" cy="1371600"/>
          </a:xfrm>
        </p:spPr>
        <p:txBody>
          <a:bodyPr/>
          <a:lstStyle/>
          <a:p>
            <a:r>
              <a:rPr lang="fr-FR" dirty="0"/>
              <a:t>La chapelle – photo intérieur et plan</a:t>
            </a:r>
          </a:p>
        </p:txBody>
      </p:sp>
    </p:spTree>
    <p:extLst>
      <p:ext uri="{BB962C8B-B14F-4D97-AF65-F5344CB8AC3E}">
        <p14:creationId xmlns:p14="http://schemas.microsoft.com/office/powerpoint/2010/main" val="333005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78</TotalTime>
  <Words>45</Words>
  <Application>Microsoft Office PowerPoint</Application>
  <PresentationFormat>Grand écran</PresentationFormat>
  <Paragraphs>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Organique</vt:lpstr>
      <vt:lpstr>Histoire de la DSDEN</vt:lpstr>
      <vt:lpstr>Plan du couvent RDC </vt:lpstr>
      <vt:lpstr>Plan du couvent 1ER étage </vt:lpstr>
      <vt:lpstr>Plan du couvent 2ème étage </vt:lpstr>
      <vt:lpstr>Présentation PowerPoint</vt:lpstr>
      <vt:lpstr>La chapelle – photo intérieur et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Histoire de la DSDEN</dc:title>
  <dc:creator>Valerie MATHIEU</dc:creator>
  <cp:lastModifiedBy>Valerie MATHIEU</cp:lastModifiedBy>
  <cp:revision>5</cp:revision>
  <dcterms:created xsi:type="dcterms:W3CDTF">2023-01-09T09:27:37Z</dcterms:created>
  <dcterms:modified xsi:type="dcterms:W3CDTF">2023-01-09T10:46:20Z</dcterms:modified>
</cp:coreProperties>
</file>